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  <p:sldMasterId id="2147483780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microsoft.com/office/2016/11/relationships/changesInfo" Target="changesInfos/changesInfo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Rocha" userId="ad3eed489a1630f4" providerId="LiveId" clId="{9469F11F-1058-4097-B632-97AD4A80BC13}"/>
    <pc:docChg chg="undo custSel addSld delSld modSld">
      <pc:chgData name="Rafael Rocha" userId="ad3eed489a1630f4" providerId="LiveId" clId="{9469F11F-1058-4097-B632-97AD4A80BC13}" dt="2020-09-14T21:48:13.116" v="7" actId="680"/>
      <pc:docMkLst>
        <pc:docMk/>
      </pc:docMkLst>
      <pc:sldChg chg="addSp delSp new del mod">
        <pc:chgData name="Rafael Rocha" userId="ad3eed489a1630f4" providerId="LiveId" clId="{9469F11F-1058-4097-B632-97AD4A80BC13}" dt="2020-09-14T21:48:13.116" v="7" actId="680"/>
        <pc:sldMkLst>
          <pc:docMk/>
          <pc:sldMk cId="3342859184" sldId="262"/>
        </pc:sldMkLst>
        <pc:spChg chg="add del">
          <ac:chgData name="Rafael Rocha" userId="ad3eed489a1630f4" providerId="LiveId" clId="{9469F11F-1058-4097-B632-97AD4A80BC13}" dt="2020-09-14T21:48:12.571" v="6" actId="478"/>
          <ac:spMkLst>
            <pc:docMk/>
            <pc:sldMk cId="3342859184" sldId="262"/>
            <ac:spMk id="2" creationId="{B2C1D786-C91B-48F4-9146-FBAB33DD4C29}"/>
          </ac:spMkLst>
        </pc:spChg>
        <pc:spChg chg="add del">
          <ac:chgData name="Rafael Rocha" userId="ad3eed489a1630f4" providerId="LiveId" clId="{9469F11F-1058-4097-B632-97AD4A80BC13}" dt="2020-09-14T21:48:11.675" v="5" actId="478"/>
          <ac:spMkLst>
            <pc:docMk/>
            <pc:sldMk cId="3342859184" sldId="262"/>
            <ac:spMk id="3" creationId="{49F0FCAE-9424-44C9-A215-657D2EC408D7}"/>
          </ac:spMkLst>
        </pc:spChg>
        <pc:spChg chg="add del">
          <ac:chgData name="Rafael Rocha" userId="ad3eed489a1630f4" providerId="LiveId" clId="{9469F11F-1058-4097-B632-97AD4A80BC13}" dt="2020-09-14T21:48:11.154" v="4" actId="22"/>
          <ac:spMkLst>
            <pc:docMk/>
            <pc:sldMk cId="3342859184" sldId="262"/>
            <ac:spMk id="7" creationId="{589A1078-3929-4946-ABF8-338299D4BF12}"/>
          </ac:spMkLst>
        </pc:spChg>
        <pc:spChg chg="add del">
          <ac:chgData name="Rafael Rocha" userId="ad3eed489a1630f4" providerId="LiveId" clId="{9469F11F-1058-4097-B632-97AD4A80BC13}" dt="2020-09-14T21:48:11.154" v="4" actId="22"/>
          <ac:spMkLst>
            <pc:docMk/>
            <pc:sldMk cId="3342859184" sldId="262"/>
            <ac:spMk id="13" creationId="{6591A260-EE25-49EF-B5E0-5DCFDCC6A60C}"/>
          </ac:spMkLst>
        </pc:spChg>
        <pc:spChg chg="add del">
          <ac:chgData name="Rafael Rocha" userId="ad3eed489a1630f4" providerId="LiveId" clId="{9469F11F-1058-4097-B632-97AD4A80BC13}" dt="2020-09-14T21:48:11.154" v="4" actId="22"/>
          <ac:spMkLst>
            <pc:docMk/>
            <pc:sldMk cId="3342859184" sldId="262"/>
            <ac:spMk id="15" creationId="{9E0B7739-0BA4-4E37-B237-430CA0DC47FF}"/>
          </ac:spMkLst>
        </pc:spChg>
        <pc:spChg chg="add del">
          <ac:chgData name="Rafael Rocha" userId="ad3eed489a1630f4" providerId="LiveId" clId="{9469F11F-1058-4097-B632-97AD4A80BC13}" dt="2020-09-14T21:48:11.154" v="4" actId="22"/>
          <ac:spMkLst>
            <pc:docMk/>
            <pc:sldMk cId="3342859184" sldId="262"/>
            <ac:spMk id="17" creationId="{39A9D42D-21A1-43EE-9703-AA888DEA5480}"/>
          </ac:spMkLst>
        </pc:spChg>
        <pc:spChg chg="add del">
          <ac:chgData name="Rafael Rocha" userId="ad3eed489a1630f4" providerId="LiveId" clId="{9469F11F-1058-4097-B632-97AD4A80BC13}" dt="2020-09-14T21:48:11.154" v="4" actId="22"/>
          <ac:spMkLst>
            <pc:docMk/>
            <pc:sldMk cId="3342859184" sldId="262"/>
            <ac:spMk id="19" creationId="{1D3BDD84-FCB9-4E27-B121-7618422296E7}"/>
          </ac:spMkLst>
        </pc:spChg>
        <pc:spChg chg="add del">
          <ac:chgData name="Rafael Rocha" userId="ad3eed489a1630f4" providerId="LiveId" clId="{9469F11F-1058-4097-B632-97AD4A80BC13}" dt="2020-09-14T21:48:11.154" v="4" actId="22"/>
          <ac:spMkLst>
            <pc:docMk/>
            <pc:sldMk cId="3342859184" sldId="262"/>
            <ac:spMk id="23" creationId="{0185F6FC-6F7D-44D9-BD0D-3622D5C6D062}"/>
          </ac:spMkLst>
        </pc:spChg>
        <pc:spChg chg="add del">
          <ac:chgData name="Rafael Rocha" userId="ad3eed489a1630f4" providerId="LiveId" clId="{9469F11F-1058-4097-B632-97AD4A80BC13}" dt="2020-09-14T21:48:11.154" v="4" actId="22"/>
          <ac:spMkLst>
            <pc:docMk/>
            <pc:sldMk cId="3342859184" sldId="262"/>
            <ac:spMk id="25" creationId="{0C0DDF95-28E9-4F06-85FB-9BC0EE5DE2BC}"/>
          </ac:spMkLst>
        </pc:spChg>
        <pc:spChg chg="add del">
          <ac:chgData name="Rafael Rocha" userId="ad3eed489a1630f4" providerId="LiveId" clId="{9469F11F-1058-4097-B632-97AD4A80BC13}" dt="2020-09-14T21:48:11.154" v="4" actId="22"/>
          <ac:spMkLst>
            <pc:docMk/>
            <pc:sldMk cId="3342859184" sldId="262"/>
            <ac:spMk id="29" creationId="{E8EABB04-2FF1-47C2-AE43-13C11F4CC1B7}"/>
          </ac:spMkLst>
        </pc:spChg>
        <pc:picChg chg="add del">
          <ac:chgData name="Rafael Rocha" userId="ad3eed489a1630f4" providerId="LiveId" clId="{9469F11F-1058-4097-B632-97AD4A80BC13}" dt="2020-09-14T21:48:11.154" v="4" actId="22"/>
          <ac:picMkLst>
            <pc:docMk/>
            <pc:sldMk cId="3342859184" sldId="262"/>
            <ac:picMk id="5" creationId="{C8513C94-F3E1-4268-8CFC-8A07CAEFEFF9}"/>
          </ac:picMkLst>
        </pc:picChg>
        <pc:picChg chg="add del">
          <ac:chgData name="Rafael Rocha" userId="ad3eed489a1630f4" providerId="LiveId" clId="{9469F11F-1058-4097-B632-97AD4A80BC13}" dt="2020-09-14T21:48:11.154" v="4" actId="22"/>
          <ac:picMkLst>
            <pc:docMk/>
            <pc:sldMk cId="3342859184" sldId="262"/>
            <ac:picMk id="9" creationId="{6AFC4988-1110-4A7F-883F-71B934A8AE81}"/>
          </ac:picMkLst>
        </pc:picChg>
        <pc:picChg chg="add del">
          <ac:chgData name="Rafael Rocha" userId="ad3eed489a1630f4" providerId="LiveId" clId="{9469F11F-1058-4097-B632-97AD4A80BC13}" dt="2020-09-14T21:48:11.154" v="4" actId="22"/>
          <ac:picMkLst>
            <pc:docMk/>
            <pc:sldMk cId="3342859184" sldId="262"/>
            <ac:picMk id="11" creationId="{2A75654D-DC82-4F76-A7C3-3FC02764AFC8}"/>
          </ac:picMkLst>
        </pc:picChg>
        <pc:picChg chg="add del">
          <ac:chgData name="Rafael Rocha" userId="ad3eed489a1630f4" providerId="LiveId" clId="{9469F11F-1058-4097-B632-97AD4A80BC13}" dt="2020-09-14T21:48:11.154" v="4" actId="22"/>
          <ac:picMkLst>
            <pc:docMk/>
            <pc:sldMk cId="3342859184" sldId="262"/>
            <ac:picMk id="21" creationId="{2B1A4FCB-54C5-4163-9FE4-28EA477D29BE}"/>
          </ac:picMkLst>
        </pc:picChg>
        <pc:picChg chg="add del">
          <ac:chgData name="Rafael Rocha" userId="ad3eed489a1630f4" providerId="LiveId" clId="{9469F11F-1058-4097-B632-97AD4A80BC13}" dt="2020-09-14T21:48:11.154" v="4" actId="22"/>
          <ac:picMkLst>
            <pc:docMk/>
            <pc:sldMk cId="3342859184" sldId="262"/>
            <ac:picMk id="27" creationId="{03B0697F-A39F-4F38-9447-2858234C488D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2498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7073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6901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79695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68926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7927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70162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25210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47016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26189C-043C-4F7A-A25D-A4FC2AD16E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F052E4-E4CD-455C-8E29-C5B68078A8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000CC2-1D49-413B-A85B-E6DDAA3F5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021D1C9-BB6A-465D-B978-E496CC469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9CD40C-03A1-45CB-9ADE-D760CE90E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9394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6F6E7C-7496-4D2C-9061-A7866E464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1C1A4E-DA6B-4DC8-967B-869FFF922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EF93F2-0190-466A-8767-BCC35EF62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4FFDC9-0C17-45E9-B511-40105B8ED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AAC105-CD94-4F87-9977-44CB9FB9D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6806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64948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E80D20-D2C8-42BC-9523-AE951674E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B69AA6-F554-4411-93BA-69E6285E0E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FFD768D-83CE-457A-9214-DE01D6174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65B7D7-F940-4241-ACD9-A0608430F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1D56DA-C13E-4532-A9E0-0945C583E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6896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84612F-F550-4F01-9D5B-F5134B542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380C220-3453-4CD0-953C-5FE1462403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2C2E678-FA45-45DC-991D-4118333247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07B2FF5-9D62-4056-8383-687CCFB9E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83FEA34-4E00-470A-8C1A-F5DD93644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C7885B8-32C8-4E86-860A-9E4FAD8D6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27688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FE5025-E768-446E-86E1-524149AE1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641131D-3A7B-41E9-8AEF-CD9541436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3968B81-2E77-4AA3-BA26-020D05090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C63B9FD-7353-47B2-9756-7D2B55C7A0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C79FB5D-1F0F-4E5F-9043-27A2E99F59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51BDC48-BC43-4D9F-8AC1-90F21F02D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9D922FC-0C78-449D-BB29-A8280695D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313C0FF-5C2C-4C5B-B388-8B73FF016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03928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51F1C5-FDA4-41D5-87DA-26A0D2F83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A0557DD-EC58-446B-A753-1E521D60B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C950617-B248-45E0-BCA0-93D405C69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873B1BA-4974-4F3A-B39C-FEE3C0EB8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17116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44E1A7B-FC47-4B5D-89CE-60FD59BF4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8A09045-4F62-4A28-AD60-0032E57F7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10A1CE1-A662-4AB0-9856-C75C82564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017533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D1CDB8-0CE7-4968-9893-0AC2DB7AC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4ACD9F-EBFC-4215-A7A1-5FC331489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1B2A2F6-FED5-40F1-BD56-9000B45FA5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B5086B1-7532-40BA-99FE-7150E5645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42D1B60-1E9D-45DC-8BDF-25FBEEB38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745235F-0606-44D1-98BE-4E21CB5E8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63599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B514E8-E3BE-42B8-81C3-50B65D781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FADC858-69DE-4C2B-A09F-4EFB180A4D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A660361-2899-4728-B8D2-CD25DAABC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7485776-A647-4563-A9E7-42C142086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D10B071-8E0A-4557-939D-089A016E9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7AE045D-FFBB-429E-B7D6-1A8360B84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78412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5886BA-EC6F-49C3-BBC6-81F61D0AD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C7B9CD6-9D0F-44B8-97B3-DDB9831673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F24B53C-2080-49F8-8C3A-D3CD16CCB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79ED43-1F5E-4C6B-978F-0FB8E3A59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24F5AC1-F996-4F4D-91AC-B80D52F5F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604922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037EE23-87C9-46B7-B7BD-040EBF93FA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E05AA6B-F98C-4BE9-B039-3CA7500C5D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ECE672-A884-4205-A59B-1A23C25E3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A3DE05-706B-4AB2-8D99-93D42961D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79E04A-41A2-4C07-9D23-606EB3D97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0153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4807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424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5016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351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5868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1831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2892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42517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2922930-EE8C-48CA-BC5D-0F536086B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D9152FE-B985-47A5-BB3E-92A868D8E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AFEDC1-A730-4CA3-AFB2-ED9EA900DB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0AB26-B6DB-48DB-8ED9-4E7E225C5006}" type="datetimeFigureOut">
              <a:rPr lang="pt-BR" smtClean="0"/>
              <a:t>14/09/2020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6869F31-42CE-4A19-9953-C9923F3DD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C2B23F3-78D2-4831-8584-F1BEDF1CE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6F2B2-E5DD-4E78-8D61-1438A9DA95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1156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F4807A-5068-4492-8025-D75F320E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A408CC-3DF8-49E5-8F3C-A3BF864E63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0837" y="1325880"/>
            <a:ext cx="3543464" cy="306650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3000" b="1" dirty="0">
                <a:solidFill>
                  <a:srgbClr val="EBEBEB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Controle de temperatura nos transportes marítimos com foco no peixes polaca e panga.</a:t>
            </a:r>
            <a:br>
              <a:rPr lang="pt-BR" sz="3000" dirty="0">
                <a:solidFill>
                  <a:srgbClr val="EBEBEB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pt-BR" sz="3000" dirty="0">
              <a:solidFill>
                <a:srgbClr val="EBEBE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reeform 36">
            <a:extLst>
              <a:ext uri="{FF2B5EF4-FFF2-40B4-BE49-F238E27FC236}">
                <a16:creationId xmlns:a16="http://schemas.microsoft.com/office/drawing/2014/main" id="{B24996F8-180C-4DCB-8A26-DFA336CDE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13666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Barco na água com cidade ao fundo&#10;&#10;Descrição gerada automaticamente">
            <a:extLst>
              <a:ext uri="{FF2B5EF4-FFF2-40B4-BE49-F238E27FC236}">
                <a16:creationId xmlns:a16="http://schemas.microsoft.com/office/drawing/2014/main" id="{6D79095E-F57A-45BB-A5F9-6FB76DC24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222" b="1"/>
          <a:stretch/>
        </p:blipFill>
        <p:spPr>
          <a:xfrm>
            <a:off x="20" y="10"/>
            <a:ext cx="7759920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Rectangle 12">
            <a:extLst>
              <a:ext uri="{FF2B5EF4-FFF2-40B4-BE49-F238E27FC236}">
                <a16:creationId xmlns:a16="http://schemas.microsoft.com/office/drawing/2014/main" id="{630182B0-3559-41D5-9EBC-0BD86BEDA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09919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D21E44-03EE-4463-B92D-698223F80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609601"/>
            <a:ext cx="9404723" cy="1400530"/>
          </a:xfrm>
        </p:spPr>
        <p:txBody>
          <a:bodyPr/>
          <a:lstStyle/>
          <a:p>
            <a:r>
              <a:rPr lang="pt-BR" dirty="0"/>
              <a:t>Problema: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6105D7-E45D-4A73-9FBD-0BE19BF6B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248703" cy="4195481"/>
          </a:xfrm>
        </p:spPr>
        <p:txBody>
          <a:bodyPr/>
          <a:lstStyle/>
          <a:p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Demora na coleta de informações sobre a qualidade dos peixes, afetando o tempo que as embarcações ficam paradas no porto.</a:t>
            </a:r>
          </a:p>
          <a:p>
            <a:endParaRPr lang="pt-BR" sz="1800" b="1" dirty="0">
              <a:latin typeface="Arial" panose="020B0604020202020204" pitchFamily="34" charset="0"/>
            </a:endParaRPr>
          </a:p>
          <a:p>
            <a:endParaRPr lang="pt-BR" sz="1800" b="1" dirty="0">
              <a:latin typeface="Arial" panose="020B0604020202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94DB99B-CD35-41AE-AD7C-644000C46FC6}"/>
              </a:ext>
            </a:extLst>
          </p:cNvPr>
          <p:cNvSpPr txBox="1"/>
          <p:nvPr/>
        </p:nvSpPr>
        <p:spPr>
          <a:xfrm>
            <a:off x="1283515" y="3429000"/>
            <a:ext cx="88336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	Quando  um navio fica parado sem atracar, afeta a carga quando do setor alimentício. Outro fator é o gasto com combustível, funcionários e demora na entrega da mercadoria</a:t>
            </a:r>
          </a:p>
        </p:txBody>
      </p:sp>
    </p:spTree>
    <p:extLst>
      <p:ext uri="{BB962C8B-B14F-4D97-AF65-F5344CB8AC3E}">
        <p14:creationId xmlns:p14="http://schemas.microsoft.com/office/powerpoint/2010/main" val="936676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87C97C-9A94-4568-AEFD-BF9D929B8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Principal cliente: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37196CD-C718-4D81-9ABC-12D1449A2C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Empresas de transporte marítimo.</a:t>
            </a:r>
            <a:endParaRPr lang="pt-BR" sz="1800" b="1" dirty="0">
              <a:latin typeface="Arial" panose="020B0604020202020204" pitchFamily="34" charset="0"/>
            </a:endParaRPr>
          </a:p>
          <a:p>
            <a:r>
              <a:rPr lang="pt-BR" sz="1800" b="1" dirty="0">
                <a:latin typeface="Arial" panose="020B0604020202020204" pitchFamily="34" charset="0"/>
              </a:rPr>
              <a:t>Com os sensores de temperatura o ganho para as empresas vem através de economia em alguns fatores:</a:t>
            </a:r>
          </a:p>
          <a:p>
            <a:pPr lvl="2"/>
            <a:r>
              <a:rPr lang="pt-BR" b="1" dirty="0">
                <a:latin typeface="Arial" panose="020B0604020202020204" pitchFamily="34" charset="0"/>
              </a:rPr>
              <a:t>- Tempo para atracar;</a:t>
            </a:r>
          </a:p>
          <a:p>
            <a:pPr lvl="2"/>
            <a:r>
              <a:rPr lang="pt-BR" b="1" dirty="0">
                <a:latin typeface="Arial" panose="020B0604020202020204" pitchFamily="34" charset="0"/>
              </a:rPr>
              <a:t>- Tempo quando atracado;</a:t>
            </a:r>
          </a:p>
          <a:p>
            <a:pPr lvl="2"/>
            <a:r>
              <a:rPr lang="pt-BR" b="1" dirty="0">
                <a:latin typeface="Arial" panose="020B0604020202020204" pitchFamily="34" charset="0"/>
              </a:rPr>
              <a:t>- Economia de Combustível;</a:t>
            </a:r>
          </a:p>
          <a:p>
            <a:pPr lvl="2"/>
            <a:r>
              <a:rPr lang="pt-BR" b="1" dirty="0">
                <a:latin typeface="Arial" panose="020B0604020202020204" pitchFamily="34" charset="0"/>
              </a:rPr>
              <a:t>- Economia no custo com a tripulação;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79247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27B469-16BD-46F3-AECC-552224C3E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Cenário General: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AE8D4E9-93B9-4BD0-BDCA-B1754EDB9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 Navio chega para poder atracar, os sensores e o software irão dar para o fiscal uma visão geral do armazenamento do produto, que a temperatura ficou estável por esse tempo. Dessa forma o fiscal libera o navio mais rápido. Gerando tempo e esse tempo para o dono da transportadora é convertido em $$.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26358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placar, cerca&#10;&#10;Descrição gerada automaticamente">
            <a:extLst>
              <a:ext uri="{FF2B5EF4-FFF2-40B4-BE49-F238E27FC236}">
                <a16:creationId xmlns:a16="http://schemas.microsoft.com/office/drawing/2014/main" id="{883D6E67-52BF-47BA-876F-CA1A60382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2292" y="387322"/>
            <a:ext cx="2778711" cy="1607169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BEEFDACB-0716-480B-9BF2-0DB5DEB33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402" y="189374"/>
            <a:ext cx="779967" cy="451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818B33C0-19BB-4E52-8151-F2487C1521D5}"/>
              </a:ext>
            </a:extLst>
          </p:cNvPr>
          <p:cNvSpPr/>
          <p:nvPr/>
        </p:nvSpPr>
        <p:spPr>
          <a:xfrm>
            <a:off x="79899" y="2281695"/>
            <a:ext cx="10315852" cy="266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32083A5-2B79-48EE-B6F6-416764E72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3903" y="506550"/>
            <a:ext cx="2112536" cy="1314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3E27F745-E896-4FF4-B7C4-AC78D1F34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7587" y="591276"/>
            <a:ext cx="2096639" cy="121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236B81E-494C-43F8-8D7B-A788988A241B}"/>
              </a:ext>
            </a:extLst>
          </p:cNvPr>
          <p:cNvSpPr txBox="1"/>
          <p:nvPr/>
        </p:nvSpPr>
        <p:spPr>
          <a:xfrm>
            <a:off x="26922" y="1765199"/>
            <a:ext cx="25294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venir Next LT Pro" panose="020B0504020202020204" pitchFamily="34" charset="0"/>
              </a:rPr>
              <a:t>Sensores monitoram a temperatura nos containers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8926FDA-D910-4C02-A949-D68ACF77FC5F}"/>
              </a:ext>
            </a:extLst>
          </p:cNvPr>
          <p:cNvSpPr txBox="1"/>
          <p:nvPr/>
        </p:nvSpPr>
        <p:spPr>
          <a:xfrm>
            <a:off x="3474574" y="1877833"/>
            <a:ext cx="3438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venir Next LT Pro" panose="020B0504020202020204" pitchFamily="34" charset="0"/>
              </a:rPr>
              <a:t>O software irá disponibilizar essas informações para o cliente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576550A-1D25-4C2A-85DB-88468A83B6EB}"/>
              </a:ext>
            </a:extLst>
          </p:cNvPr>
          <p:cNvSpPr txBox="1"/>
          <p:nvPr/>
        </p:nvSpPr>
        <p:spPr>
          <a:xfrm>
            <a:off x="8103804" y="1763659"/>
            <a:ext cx="3438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venir Next LT Pro" panose="020B0504020202020204" pitchFamily="34" charset="0"/>
              </a:rPr>
              <a:t>O cliente poderá tomar uma decisão sobre o conteúdo dos containers</a:t>
            </a:r>
          </a:p>
        </p:txBody>
      </p:sp>
      <p:sp>
        <p:nvSpPr>
          <p:cNvPr id="10" name="Seta: em Forma de U 9">
            <a:extLst>
              <a:ext uri="{FF2B5EF4-FFF2-40B4-BE49-F238E27FC236}">
                <a16:creationId xmlns:a16="http://schemas.microsoft.com/office/drawing/2014/main" id="{1733F92B-A258-42DF-BF29-695FF30F3271}"/>
              </a:ext>
            </a:extLst>
          </p:cNvPr>
          <p:cNvSpPr/>
          <p:nvPr/>
        </p:nvSpPr>
        <p:spPr>
          <a:xfrm rot="5400000">
            <a:off x="8804855" y="3983909"/>
            <a:ext cx="3838736" cy="549913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5C84547-2411-4A02-94F1-4BD3E694C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6318" y="3936723"/>
            <a:ext cx="3436682" cy="1927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3D1BD1A9-8021-4D08-A525-39365FF4E475}"/>
              </a:ext>
            </a:extLst>
          </p:cNvPr>
          <p:cNvSpPr txBox="1"/>
          <p:nvPr/>
        </p:nvSpPr>
        <p:spPr>
          <a:xfrm>
            <a:off x="7627010" y="5679066"/>
            <a:ext cx="23762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venir Next LT Pro" panose="020B0504020202020204" pitchFamily="34" charset="0"/>
              </a:rPr>
              <a:t>Diminuindo o tempo gasto</a:t>
            </a:r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2D1A6B2A-1E4A-4E3F-8BD4-714B66021398}"/>
              </a:ext>
            </a:extLst>
          </p:cNvPr>
          <p:cNvSpPr/>
          <p:nvPr/>
        </p:nvSpPr>
        <p:spPr>
          <a:xfrm rot="10800000">
            <a:off x="4421079" y="5931703"/>
            <a:ext cx="6116936" cy="266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B290D164-171B-4411-BC05-A72466C42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41" y="3869260"/>
            <a:ext cx="3562355" cy="2370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D2368B8-3113-48B7-A699-0537A645E912}"/>
              </a:ext>
            </a:extLst>
          </p:cNvPr>
          <p:cNvSpPr txBox="1"/>
          <p:nvPr/>
        </p:nvSpPr>
        <p:spPr>
          <a:xfrm>
            <a:off x="998387" y="5910825"/>
            <a:ext cx="3116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latin typeface="Avenir Next LT Pro" panose="020B0504020202020204" pitchFamily="34" charset="0"/>
              </a:rPr>
              <a:t>Diminuindo custos, e aumentando lucros</a:t>
            </a:r>
          </a:p>
        </p:txBody>
      </p:sp>
    </p:spTree>
    <p:extLst>
      <p:ext uri="{BB962C8B-B14F-4D97-AF65-F5344CB8AC3E}">
        <p14:creationId xmlns:p14="http://schemas.microsoft.com/office/powerpoint/2010/main" val="1946374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213E15-3D44-41AF-BC34-C326984E8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Cenário Econômico: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0E20DD-97B1-4253-9F3A-083384D0D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1800" b="1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O Cenário econômico está em queda, o número de importações está diminuindo.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710021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Í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Í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</TotalTime>
  <Words>234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14" baseType="lpstr">
      <vt:lpstr>Arial</vt:lpstr>
      <vt:lpstr>Avenir Next LT Pro</vt:lpstr>
      <vt:lpstr>Calibri</vt:lpstr>
      <vt:lpstr>Calibri Light</vt:lpstr>
      <vt:lpstr>Century Gothic</vt:lpstr>
      <vt:lpstr>Wingdings 3</vt:lpstr>
      <vt:lpstr>Íon</vt:lpstr>
      <vt:lpstr>Tema do Office</vt:lpstr>
      <vt:lpstr>Controle de temperatura nos transportes marítimos com foco no peixes polaca e panga. </vt:lpstr>
      <vt:lpstr>Problema:</vt:lpstr>
      <vt:lpstr>Principal cliente:</vt:lpstr>
      <vt:lpstr>Cenário General:</vt:lpstr>
      <vt:lpstr>Apresentação do PowerPoint</vt:lpstr>
      <vt:lpstr>Cenário Econômico: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Controle de temperatura nos transportes marítimos com foco no peixes polaca e panga.</dc:title>
  <dc:creator>SERGIO ESTEVES TRINDADE</dc:creator>
  <cp:lastModifiedBy>Rafael Rocha</cp:lastModifiedBy>
  <cp:revision>9</cp:revision>
  <dcterms:created xsi:type="dcterms:W3CDTF">2020-09-08T16:03:11Z</dcterms:created>
  <dcterms:modified xsi:type="dcterms:W3CDTF">2020-09-14T21:48:15Z</dcterms:modified>
</cp:coreProperties>
</file>

<file path=docProps/thumbnail.jpeg>
</file>